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68" r:id="rId1"/>
  </p:sldMasterIdLst>
  <p:sldIdLst>
    <p:sldId id="256" r:id="rId2"/>
    <p:sldId id="257" r:id="rId3"/>
    <p:sldId id="258" r:id="rId4"/>
    <p:sldId id="273" r:id="rId5"/>
    <p:sldId id="275" r:id="rId6"/>
    <p:sldId id="276" r:id="rId7"/>
    <p:sldId id="277" r:id="rId8"/>
    <p:sldId id="272" r:id="rId9"/>
    <p:sldId id="259" r:id="rId10"/>
    <p:sldId id="266" r:id="rId11"/>
    <p:sldId id="263" r:id="rId12"/>
    <p:sldId id="278" r:id="rId13"/>
    <p:sldId id="271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263"/>
    <p:restoredTop sz="94762"/>
  </p:normalViewPr>
  <p:slideViewPr>
    <p:cSldViewPr snapToGrid="0" snapToObjects="1">
      <p:cViewPr varScale="1">
        <p:scale>
          <a:sx n="121" d="100"/>
          <a:sy n="121" d="100"/>
        </p:scale>
        <p:origin x="4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43F2-B390-DC49-B14A-A7CF8D0D0A73}" type="datetimeFigureOut">
              <a:rPr kumimoji="1" lang="ko-Kore-KR" altLang="en-US" smtClean="0"/>
              <a:t>2022. 12. 15.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05D6C-B529-0E46-A433-4AA0BA8EC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621345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43F2-B390-DC49-B14A-A7CF8D0D0A73}" type="datetimeFigureOut">
              <a:rPr kumimoji="1" lang="ko-Kore-KR" altLang="en-US" smtClean="0"/>
              <a:t>2022. 12. 15.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05D6C-B529-0E46-A433-4AA0BA8EC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5789069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43F2-B390-DC49-B14A-A7CF8D0D0A73}" type="datetimeFigureOut">
              <a:rPr kumimoji="1" lang="ko-Kore-KR" altLang="en-US" smtClean="0"/>
              <a:t>2022. 12. 15.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05D6C-B529-0E46-A433-4AA0BA8EC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426872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43F2-B390-DC49-B14A-A7CF8D0D0A73}" type="datetimeFigureOut">
              <a:rPr kumimoji="1" lang="ko-Kore-KR" altLang="en-US" smtClean="0"/>
              <a:t>2022. 12. 15.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05D6C-B529-0E46-A433-4AA0BA8EC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27764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43F2-B390-DC49-B14A-A7CF8D0D0A73}" type="datetimeFigureOut">
              <a:rPr kumimoji="1" lang="ko-Kore-KR" altLang="en-US" smtClean="0"/>
              <a:t>2022. 12. 15.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05D6C-B529-0E46-A433-4AA0BA8EC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070320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43F2-B390-DC49-B14A-A7CF8D0D0A73}" type="datetimeFigureOut">
              <a:rPr kumimoji="1" lang="ko-Kore-KR" altLang="en-US" smtClean="0"/>
              <a:t>2022. 12. 15.</a:t>
            </a:fld>
            <a:endParaRPr kumimoji="1" lang="ko-Kore-KR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05D6C-B529-0E46-A433-4AA0BA8EC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5102362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43F2-B390-DC49-B14A-A7CF8D0D0A73}" type="datetimeFigureOut">
              <a:rPr kumimoji="1" lang="ko-Kore-KR" altLang="en-US" smtClean="0"/>
              <a:t>2022. 12. 15.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05D6C-B529-0E46-A433-4AA0BA8EC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1311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43F2-B390-DC49-B14A-A7CF8D0D0A73}" type="datetimeFigureOut">
              <a:rPr kumimoji="1" lang="ko-Kore-KR" altLang="en-US" smtClean="0"/>
              <a:t>2022. 12. 15.</a:t>
            </a:fld>
            <a:endParaRPr kumimoji="1" lang="ko-Kore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05D6C-B529-0E46-A433-4AA0BA8EC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0435646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43F2-B390-DC49-B14A-A7CF8D0D0A73}" type="datetimeFigureOut">
              <a:rPr kumimoji="1" lang="ko-Kore-KR" altLang="en-US" smtClean="0"/>
              <a:t>2022. 12. 15.</a:t>
            </a:fld>
            <a:endParaRPr kumimoji="1" lang="ko-Kore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05D6C-B529-0E46-A433-4AA0BA8EC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93713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343F2-B390-DC49-B14A-A7CF8D0D0A73}" type="datetimeFigureOut">
              <a:rPr kumimoji="1" lang="ko-Kore-KR" altLang="en-US" smtClean="0"/>
              <a:t>2022. 12. 15.</a:t>
            </a:fld>
            <a:endParaRPr kumimoji="1" lang="ko-Kore-KR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05D6C-B529-0E46-A433-4AA0BA8EC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36698099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39E343F2-B390-DC49-B14A-A7CF8D0D0A73}" type="datetimeFigureOut">
              <a:rPr kumimoji="1" lang="ko-Kore-KR" altLang="en-US" smtClean="0"/>
              <a:t>2022. 12. 15.</a:t>
            </a:fld>
            <a:endParaRPr kumimoji="1" lang="ko-Kore-KR" alt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05D6C-B529-0E46-A433-4AA0BA8EC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21097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39E343F2-B390-DC49-B14A-A7CF8D0D0A73}" type="datetimeFigureOut">
              <a:rPr kumimoji="1" lang="ko-Kore-KR" altLang="en-US" smtClean="0"/>
              <a:t>2022. 12. 15.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FAC05D6C-B529-0E46-A433-4AA0BA8EC8FF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28843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A0B303-D6FB-0341-ADC5-50562AE3BA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ko-Kore-KR" dirty="0"/>
              <a:t>Distributed sorting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3B9B8F8-EFAB-2248-B83F-9A18CD09D47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ko-Kore-KR" dirty="0"/>
              <a:t>Team White</a:t>
            </a:r>
          </a:p>
        </p:txBody>
      </p:sp>
    </p:spTree>
    <p:extLst>
      <p:ext uri="{BB962C8B-B14F-4D97-AF65-F5344CB8AC3E}">
        <p14:creationId xmlns:p14="http://schemas.microsoft.com/office/powerpoint/2010/main" val="8519824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3976D1-3430-450C-A978-87A9A6E8E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D6AAC78-7D86-415A-ADC1-2B4748079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9680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0480C9D-404A-4647-B3FE-B3959DFB0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solidFill>
            <a:srgbClr val="FFFFFF"/>
          </a:solidFill>
        </p:spPr>
        <p:txBody>
          <a:bodyPr>
            <a:normAutofit/>
          </a:bodyPr>
          <a:lstStyle/>
          <a:p>
            <a:r>
              <a:rPr kumimoji="1" lang="en-US" altLang="ko-Kore-KR" dirty="0"/>
              <a:t>experiments</a:t>
            </a:r>
            <a:endParaRPr kumimoji="1" lang="ko-Kore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9E9B3F5-C3F4-5F45-A744-ED6B5E75BED7}"/>
              </a:ext>
            </a:extLst>
          </p:cNvPr>
          <p:cNvSpPr txBox="1"/>
          <p:nvPr/>
        </p:nvSpPr>
        <p:spPr>
          <a:xfrm>
            <a:off x="1441226" y="1843590"/>
            <a:ext cx="45574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4 workers, 1 master</a:t>
            </a:r>
          </a:p>
          <a:p>
            <a:r>
              <a:rPr kumimoji="1" lang="en-US" altLang="ko-Kore-KR" dirty="0"/>
              <a:t>Each worker has two 32MB block as unsorted</a:t>
            </a:r>
            <a:endParaRPr kumimoji="1" lang="ko-Kore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F0A912E-903D-F04B-94A0-EA12BB13D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1227" y="2679162"/>
            <a:ext cx="4557401" cy="284837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C0260FC-55FD-064D-8B31-C49B93A68C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0175" y="2679164"/>
            <a:ext cx="4629740" cy="284837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A1C4C2A-5EE8-254C-90B3-4271EA40C780}"/>
              </a:ext>
            </a:extLst>
          </p:cNvPr>
          <p:cNvSpPr txBox="1"/>
          <p:nvPr/>
        </p:nvSpPr>
        <p:spPr>
          <a:xfrm>
            <a:off x="6186079" y="1760112"/>
            <a:ext cx="35793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Fail to make correct result</a:t>
            </a:r>
          </a:p>
          <a:p>
            <a:pPr marL="400050" indent="-400050">
              <a:buAutoNum type="romanLcParenR"/>
            </a:pPr>
            <a:r>
              <a:rPr kumimoji="1" lang="en-US" altLang="ko-Kore-KR" dirty="0"/>
              <a:t>data losing  ii) order miss</a:t>
            </a:r>
          </a:p>
          <a:p>
            <a:r>
              <a:rPr kumimoji="1" lang="en-US" altLang="ko-Kore-KR" dirty="0"/>
              <a:t>Take 50 seconds in our local setting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0085975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3976D1-3430-450C-A978-87A9A6E8E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D6AAC78-7D86-415A-ADC1-2B4748079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9680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0480C9D-404A-4647-B3FE-B3959DFB0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solidFill>
            <a:srgbClr val="FFFFFF"/>
          </a:solidFill>
        </p:spPr>
        <p:txBody>
          <a:bodyPr>
            <a:normAutofit/>
          </a:bodyPr>
          <a:lstStyle/>
          <a:p>
            <a:r>
              <a:rPr kumimoji="1" lang="en-US" altLang="ko-Kore-KR" dirty="0"/>
              <a:t>Discussion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DBA49C-D43A-4B4E-8E00-22D09ECDB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6062" y="2291262"/>
            <a:ext cx="8779512" cy="2879256"/>
          </a:xfrm>
        </p:spPr>
        <p:txBody>
          <a:bodyPr>
            <a:normAutofit/>
          </a:bodyPr>
          <a:lstStyle/>
          <a:p>
            <a:r>
              <a:rPr kumimoji="1" lang="en-US" altLang="ko-Kore-KR" dirty="0" err="1">
                <a:solidFill>
                  <a:srgbClr val="404040"/>
                </a:solidFill>
              </a:rPr>
              <a:t>Obtaing</a:t>
            </a:r>
            <a:r>
              <a:rPr kumimoji="1" lang="en-US" altLang="ko-Kore-KR" dirty="0">
                <a:solidFill>
                  <a:srgbClr val="404040"/>
                </a:solidFill>
              </a:rPr>
              <a:t> key</a:t>
            </a:r>
            <a:endParaRPr kumimoji="1" lang="en-US" altLang="ko-Kore-KR" dirty="0">
              <a:solidFill>
                <a:srgbClr val="404040"/>
              </a:solidFill>
              <a:sym typeface="Wingdings" pitchFamily="2" charset="2"/>
            </a:endParaRPr>
          </a:p>
          <a:p>
            <a:r>
              <a:rPr kumimoji="1" lang="en-US" altLang="ko-Kore-KR" dirty="0">
                <a:solidFill>
                  <a:srgbClr val="404040"/>
                </a:solidFill>
                <a:sym typeface="Wingdings" pitchFamily="2" charset="2"/>
              </a:rPr>
              <a:t>Concurrent sorting</a:t>
            </a:r>
          </a:p>
          <a:p>
            <a:r>
              <a:rPr kumimoji="1" lang="en-US" altLang="ko-Kore-KR" dirty="0">
                <a:solidFill>
                  <a:srgbClr val="FF0000"/>
                </a:solidFill>
                <a:sym typeface="Wingdings" pitchFamily="2" charset="2"/>
              </a:rPr>
              <a:t>Data losing – in merge sorting</a:t>
            </a:r>
          </a:p>
          <a:p>
            <a:r>
              <a:rPr kumimoji="1" lang="en-US" altLang="ko-Kore-KR" dirty="0">
                <a:solidFill>
                  <a:srgbClr val="FF0000"/>
                </a:solidFill>
                <a:sym typeface="Wingdings" pitchFamily="2" charset="2"/>
              </a:rPr>
              <a:t>Obtaining order – since using key list, not using sorted key list</a:t>
            </a:r>
          </a:p>
          <a:p>
            <a:r>
              <a:rPr kumimoji="1" lang="en-US" altLang="ko-Kore-KR" dirty="0">
                <a:solidFill>
                  <a:srgbClr val="404040"/>
                </a:solidFill>
                <a:sym typeface="Wingdings" pitchFamily="2" charset="2"/>
              </a:rPr>
              <a:t>Initial distributing from Master to Worker</a:t>
            </a:r>
          </a:p>
          <a:p>
            <a:r>
              <a:rPr kumimoji="1" lang="en-US" altLang="ko-Kore-KR" dirty="0">
                <a:solidFill>
                  <a:srgbClr val="404040"/>
                </a:solidFill>
                <a:sym typeface="Wingdings" pitchFamily="2" charset="2"/>
              </a:rPr>
              <a:t>Simplifying Connection</a:t>
            </a:r>
          </a:p>
          <a:p>
            <a:r>
              <a:rPr kumimoji="1" lang="en-US" altLang="ko-Kore-KR" dirty="0">
                <a:solidFill>
                  <a:srgbClr val="404040"/>
                </a:solidFill>
                <a:sym typeface="Wingdings" pitchFamily="2" charset="2"/>
              </a:rPr>
              <a:t>Considering invalid cases</a:t>
            </a:r>
            <a:endParaRPr kumimoji="1" lang="ko-Kore-KR" altLang="en-US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32357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3976D1-3430-450C-A978-87A9A6E8E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D6AAC78-7D86-415A-ADC1-2B4748079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9680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0480C9D-404A-4647-B3FE-B3959DFB0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solidFill>
            <a:srgbClr val="FFFFFF"/>
          </a:solidFill>
        </p:spPr>
        <p:txBody>
          <a:bodyPr>
            <a:normAutofit/>
          </a:bodyPr>
          <a:lstStyle/>
          <a:p>
            <a:r>
              <a:rPr kumimoji="1" lang="en-US" altLang="ko-Kore-KR"/>
              <a:t>New experiment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DBA49C-D43A-4B4E-8E00-22D09ECDB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6244" y="1989372"/>
            <a:ext cx="8779512" cy="2879256"/>
          </a:xfrm>
        </p:spPr>
        <p:txBody>
          <a:bodyPr>
            <a:normAutofit/>
          </a:bodyPr>
          <a:lstStyle/>
          <a:p>
            <a:r>
              <a:rPr kumimoji="1" lang="en-US" altLang="ko-Kore-KR">
                <a:solidFill>
                  <a:srgbClr val="404040"/>
                </a:solidFill>
              </a:rPr>
              <a:t>Succeed to make correct order, but data losing still happens.</a:t>
            </a:r>
            <a:endParaRPr kumimoji="1" lang="ko-Kore-KR" altLang="en-US" dirty="0">
              <a:solidFill>
                <a:srgbClr val="404040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3D99E0B-43A9-2941-8D0F-0194C13D4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875" y="2331718"/>
            <a:ext cx="4698125" cy="293632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5F85172-7864-D744-B14E-0E56E6BA06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331718"/>
            <a:ext cx="4698125" cy="293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21855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3976D1-3430-450C-A978-87A9A6E8E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D6AAC78-7D86-415A-ADC1-2B4748079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9680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0480C9D-404A-4647-B3FE-B3959DFB0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solidFill>
            <a:srgbClr val="FFFFFF"/>
          </a:solidFill>
        </p:spPr>
        <p:txBody>
          <a:bodyPr>
            <a:normAutofit/>
          </a:bodyPr>
          <a:lstStyle/>
          <a:p>
            <a:r>
              <a:rPr kumimoji="1" lang="en-US" altLang="ko-Kore-KR" dirty="0"/>
              <a:t>What we learn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DBA49C-D43A-4B4E-8E00-22D09ECDB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6062" y="2291262"/>
            <a:ext cx="8779512" cy="2879256"/>
          </a:xfrm>
        </p:spPr>
        <p:txBody>
          <a:bodyPr>
            <a:normAutofit/>
          </a:bodyPr>
          <a:lstStyle/>
          <a:p>
            <a:r>
              <a:rPr kumimoji="1" lang="en-US" altLang="ko-Kore-KR" dirty="0">
                <a:solidFill>
                  <a:srgbClr val="404040"/>
                </a:solidFill>
                <a:sym typeface="Wingdings" pitchFamily="2" charset="2"/>
              </a:rPr>
              <a:t>Exact blueprint is important</a:t>
            </a:r>
          </a:p>
          <a:p>
            <a:r>
              <a:rPr kumimoji="1" lang="en-US" altLang="ko-Kore-KR" dirty="0">
                <a:solidFill>
                  <a:srgbClr val="404040"/>
                </a:solidFill>
                <a:sym typeface="Wingdings" pitchFamily="2" charset="2"/>
              </a:rPr>
              <a:t>Implementing before Optimizing</a:t>
            </a:r>
          </a:p>
          <a:p>
            <a:r>
              <a:rPr kumimoji="1" lang="en-US" altLang="ko-Kore-KR" dirty="0">
                <a:solidFill>
                  <a:srgbClr val="404040"/>
                </a:solidFill>
                <a:sym typeface="Wingdings" pitchFamily="2" charset="2"/>
              </a:rPr>
              <a:t>Unexpectable schedule</a:t>
            </a:r>
          </a:p>
          <a:p>
            <a:r>
              <a:rPr kumimoji="1" lang="en-US" altLang="ko-Kore-KR" dirty="0">
                <a:solidFill>
                  <a:srgbClr val="404040"/>
                </a:solidFill>
                <a:sym typeface="Wingdings" pitchFamily="2" charset="2"/>
              </a:rPr>
              <a:t>Understanding comes after Implementing</a:t>
            </a:r>
          </a:p>
          <a:p>
            <a:endParaRPr kumimoji="1" lang="en-US" altLang="ko-Kore-KR" dirty="0">
              <a:solidFill>
                <a:srgbClr val="404040"/>
              </a:solidFill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8444895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3976D1-3430-450C-A978-87A9A6E8E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D6AAC78-7D86-415A-ADC1-2B4748079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9680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0480C9D-404A-4647-B3FE-B3959DFB0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solidFill>
            <a:srgbClr val="FFFFFF"/>
          </a:solidFill>
        </p:spPr>
        <p:txBody>
          <a:bodyPr>
            <a:normAutofit/>
          </a:bodyPr>
          <a:lstStyle/>
          <a:p>
            <a:r>
              <a:rPr kumimoji="1" lang="en-US" altLang="ko-Kore-KR" dirty="0"/>
              <a:t>End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DBA49C-D43A-4B4E-8E00-22D09ECDB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6062" y="2291262"/>
            <a:ext cx="8779512" cy="287925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en-US" altLang="ko-Kore-KR" dirty="0">
                <a:solidFill>
                  <a:srgbClr val="404040"/>
                </a:solidFill>
              </a:rPr>
              <a:t>Thank you</a:t>
            </a:r>
          </a:p>
          <a:p>
            <a:pPr marL="0" indent="0" algn="ctr">
              <a:buNone/>
            </a:pPr>
            <a:endParaRPr kumimoji="1" lang="en-US" altLang="ko-Kore-KR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8931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3976D1-3430-450C-A978-87A9A6E8E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7D6AAC78-7D86-415A-ADC1-2B4748079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9680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43B9412-BA77-BE41-8D1D-7BCFB54F3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solidFill>
            <a:srgbClr val="FFFFFF"/>
          </a:solidFill>
        </p:spPr>
        <p:txBody>
          <a:bodyPr>
            <a:normAutofit/>
          </a:bodyPr>
          <a:lstStyle/>
          <a:p>
            <a:r>
              <a:rPr kumimoji="1" lang="en-US" altLang="ko-Kore-KR" dirty="0"/>
              <a:t>Overall Design</a:t>
            </a:r>
            <a:endParaRPr kumimoji="1" lang="ko-Kore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381C18E-008F-CA41-B6E4-D22DC7EB8E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611" y="1676169"/>
            <a:ext cx="7442777" cy="392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964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3976D1-3430-450C-A978-87A9A6E8E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D6AAC78-7D86-415A-ADC1-2B4748079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9680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58A3D8D-108C-C347-8D7C-5363C8662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solidFill>
            <a:srgbClr val="FFFFFF"/>
          </a:solidFill>
        </p:spPr>
        <p:txBody>
          <a:bodyPr>
            <a:normAutofit/>
          </a:bodyPr>
          <a:lstStyle/>
          <a:p>
            <a:r>
              <a:rPr kumimoji="1" lang="en-US" altLang="ko-Kore-KR" dirty="0"/>
              <a:t>Design – changed</a:t>
            </a:r>
            <a:endParaRPr kumimoji="1" lang="ko-Kore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C25B92A-7192-0F49-86C2-B52A05B86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100" y="355600"/>
            <a:ext cx="10845800" cy="61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231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3976D1-3430-450C-A978-87A9A6E8E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7D6AAC78-7D86-415A-ADC1-2B4748079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9680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43B9412-BA77-BE41-8D1D-7BCFB54F3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solidFill>
            <a:srgbClr val="FFFFFF"/>
          </a:solidFill>
        </p:spPr>
        <p:txBody>
          <a:bodyPr>
            <a:normAutofit/>
          </a:bodyPr>
          <a:lstStyle/>
          <a:p>
            <a:r>
              <a:rPr kumimoji="1" lang="en-US" altLang="ko-Kore-KR" dirty="0"/>
              <a:t>Design – specific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6711C7-C243-FF4C-9B77-10415B188C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6062" y="2291262"/>
            <a:ext cx="8779512" cy="2879256"/>
          </a:xfrm>
        </p:spPr>
        <p:txBody>
          <a:bodyPr>
            <a:normAutofit/>
          </a:bodyPr>
          <a:lstStyle/>
          <a:p>
            <a:r>
              <a:rPr kumimoji="1" lang="en-US" altLang="ko-Kore-KR" dirty="0">
                <a:solidFill>
                  <a:srgbClr val="404040"/>
                </a:solidFill>
              </a:rPr>
              <a:t>Sort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Use </a:t>
            </a:r>
            <a:r>
              <a:rPr kumimoji="1" lang="en-US" altLang="ko-Kore-KR" dirty="0" err="1">
                <a:solidFill>
                  <a:srgbClr val="404040"/>
                </a:solidFill>
              </a:rPr>
              <a:t>scala’s</a:t>
            </a:r>
            <a:r>
              <a:rPr kumimoji="1" lang="en-US" altLang="ko-Kore-KR" dirty="0">
                <a:solidFill>
                  <a:srgbClr val="404040"/>
                </a:solidFill>
              </a:rPr>
              <a:t> internal method ‘sort’</a:t>
            </a:r>
          </a:p>
          <a:p>
            <a:r>
              <a:rPr kumimoji="1" lang="en-US" altLang="ko-Kore-KR" dirty="0">
                <a:solidFill>
                  <a:srgbClr val="404040"/>
                </a:solidFill>
              </a:rPr>
              <a:t>Sample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Obtaining key is KEY POINT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At first, we used median key.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We changed into random key in the range to avoid centralized issue</a:t>
            </a:r>
          </a:p>
        </p:txBody>
      </p:sp>
    </p:spTree>
    <p:extLst>
      <p:ext uri="{BB962C8B-B14F-4D97-AF65-F5344CB8AC3E}">
        <p14:creationId xmlns:p14="http://schemas.microsoft.com/office/powerpoint/2010/main" val="15946494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3976D1-3430-450C-A978-87A9A6E8E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7D6AAC78-7D86-415A-ADC1-2B4748079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9680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43B9412-BA77-BE41-8D1D-7BCFB54F3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solidFill>
            <a:srgbClr val="FFFFFF"/>
          </a:solidFill>
        </p:spPr>
        <p:txBody>
          <a:bodyPr>
            <a:normAutofit/>
          </a:bodyPr>
          <a:lstStyle/>
          <a:p>
            <a:r>
              <a:rPr kumimoji="1" lang="en-US" altLang="ko-Kore-KR" dirty="0"/>
              <a:t>Design – specific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6711C7-C243-FF4C-9B77-10415B188C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6062" y="2291262"/>
            <a:ext cx="8779512" cy="2879256"/>
          </a:xfrm>
        </p:spPr>
        <p:txBody>
          <a:bodyPr>
            <a:normAutofit/>
          </a:bodyPr>
          <a:lstStyle/>
          <a:p>
            <a:r>
              <a:rPr kumimoji="1" lang="en-US" altLang="ko-Kore-KR" dirty="0">
                <a:solidFill>
                  <a:srgbClr val="404040"/>
                </a:solidFill>
              </a:rPr>
              <a:t>Shuffle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At first, we tried a asynchronized shuffling.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We get into some trouble, so we changed synchronized shuffling.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To implement synchronized shuffling, we add more connection.</a:t>
            </a:r>
          </a:p>
          <a:p>
            <a:r>
              <a:rPr kumimoji="1" lang="en-US" altLang="ko-Kore-KR" dirty="0">
                <a:solidFill>
                  <a:srgbClr val="404040"/>
                </a:solidFill>
              </a:rPr>
              <a:t>Merge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We use K-way merge algorithm as baseline algorithm.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We recursively implement merge algorithm.</a:t>
            </a:r>
            <a:endParaRPr kumimoji="1" lang="ko-Kore-KR" altLang="en-US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4859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3976D1-3430-450C-A978-87A9A6E8E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7D6AAC78-7D86-415A-ADC1-2B4748079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9680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43B9412-BA77-BE41-8D1D-7BCFB54F3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solidFill>
            <a:srgbClr val="FFFFFF"/>
          </a:solidFill>
        </p:spPr>
        <p:txBody>
          <a:bodyPr>
            <a:normAutofit/>
          </a:bodyPr>
          <a:lstStyle/>
          <a:p>
            <a:r>
              <a:rPr kumimoji="1" lang="en-US" altLang="ko-Kore-KR" dirty="0"/>
              <a:t>Design – code</a:t>
            </a:r>
            <a:endParaRPr kumimoji="1" lang="ko-Kore-KR" altLang="en-US" dirty="0"/>
          </a:p>
        </p:txBody>
      </p:sp>
      <p:pic>
        <p:nvPicPr>
          <p:cNvPr id="7" name="내용 개체 틀 6" descr="텍스트이(가) 표시된 사진&#10;&#10;자동 생성된 설명">
            <a:extLst>
              <a:ext uri="{FF2B5EF4-FFF2-40B4-BE49-F238E27FC236}">
                <a16:creationId xmlns:a16="http://schemas.microsoft.com/office/drawing/2014/main" id="{9D76300C-D69E-B04E-85BE-868C3028B3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7575" y="1989137"/>
            <a:ext cx="2723178" cy="3517439"/>
          </a:xfrm>
        </p:spPr>
      </p:pic>
      <p:pic>
        <p:nvPicPr>
          <p:cNvPr id="10" name="그림 9" descr="텍스트이(가) 표시된 사진&#10;&#10;자동 생성된 설명">
            <a:extLst>
              <a:ext uri="{FF2B5EF4-FFF2-40B4-BE49-F238E27FC236}">
                <a16:creationId xmlns:a16="http://schemas.microsoft.com/office/drawing/2014/main" id="{5F7DEE1C-B776-534B-8798-F77153D8F4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9362" y="1991446"/>
            <a:ext cx="4759010" cy="334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7699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3976D1-3430-450C-A978-87A9A6E8E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7D6AAC78-7D86-415A-ADC1-2B4748079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9680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43B9412-BA77-BE41-8D1D-7BCFB54F3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solidFill>
            <a:srgbClr val="FFFFFF"/>
          </a:solidFill>
        </p:spPr>
        <p:txBody>
          <a:bodyPr>
            <a:normAutofit/>
          </a:bodyPr>
          <a:lstStyle/>
          <a:p>
            <a:r>
              <a:rPr kumimoji="1" lang="en-US" altLang="ko-Kore-KR" dirty="0"/>
              <a:t>Design – code</a:t>
            </a:r>
            <a:endParaRPr kumimoji="1" lang="ko-Kore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DD7A1AB-6240-BD47-AE08-4A87319AFE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136" y="1917481"/>
            <a:ext cx="5516257" cy="175232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45B118D-EC54-EE4E-AFDE-845B821F1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1136" y="3931152"/>
            <a:ext cx="5516257" cy="820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441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3976D1-3430-450C-A978-87A9A6E8E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7D6AAC78-7D86-415A-ADC1-2B4748079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9680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43B9412-BA77-BE41-8D1D-7BCFB54F3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solidFill>
            <a:srgbClr val="FFFFFF"/>
          </a:solidFill>
        </p:spPr>
        <p:txBody>
          <a:bodyPr>
            <a:normAutofit/>
          </a:bodyPr>
          <a:lstStyle/>
          <a:p>
            <a:r>
              <a:rPr kumimoji="1" lang="en-US" altLang="ko-Kore-KR" dirty="0"/>
              <a:t>Role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C6711C7-C243-FF4C-9B77-10415B188C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6062" y="2291262"/>
            <a:ext cx="8779512" cy="2879256"/>
          </a:xfrm>
        </p:spPr>
        <p:txBody>
          <a:bodyPr>
            <a:normAutofit/>
          </a:bodyPr>
          <a:lstStyle/>
          <a:p>
            <a:r>
              <a:rPr kumimoji="1" lang="en-US" altLang="ko-Kore-KR" dirty="0" err="1">
                <a:solidFill>
                  <a:srgbClr val="404040"/>
                </a:solidFill>
              </a:rPr>
              <a:t>DongHa</a:t>
            </a:r>
            <a:r>
              <a:rPr kumimoji="1" lang="en-US" altLang="ko-Kore-KR" dirty="0">
                <a:solidFill>
                  <a:srgbClr val="404040"/>
                </a:solidFill>
              </a:rPr>
              <a:t> Kim – Leader, bridge, </a:t>
            </a:r>
            <a:r>
              <a:rPr kumimoji="1" lang="en-US" altLang="ko-Kore-KR" dirty="0" err="1">
                <a:solidFill>
                  <a:srgbClr val="404040"/>
                </a:solidFill>
              </a:rPr>
              <a:t>subdeveloper</a:t>
            </a:r>
            <a:endParaRPr kumimoji="1" lang="en-US" altLang="ko-Kore-KR" dirty="0">
              <a:solidFill>
                <a:srgbClr val="404040"/>
              </a:solidFill>
            </a:endParaRPr>
          </a:p>
          <a:p>
            <a:endParaRPr kumimoji="1" lang="en-US" altLang="ko-Kore-KR" dirty="0">
              <a:solidFill>
                <a:srgbClr val="404040"/>
              </a:solidFill>
            </a:endParaRPr>
          </a:p>
          <a:p>
            <a:r>
              <a:rPr kumimoji="1" lang="en-US" altLang="ko-Kore-KR" dirty="0" err="1">
                <a:solidFill>
                  <a:srgbClr val="404040"/>
                </a:solidFill>
              </a:rPr>
              <a:t>SeongJin</a:t>
            </a:r>
            <a:r>
              <a:rPr kumimoji="1" lang="en-US" altLang="ko-Kore-KR" dirty="0">
                <a:solidFill>
                  <a:srgbClr val="404040"/>
                </a:solidFill>
              </a:rPr>
              <a:t> Choi – </a:t>
            </a:r>
            <a:r>
              <a:rPr kumimoji="1" lang="en-US" altLang="ko-Kore-KR" dirty="0" err="1">
                <a:solidFill>
                  <a:srgbClr val="404040"/>
                </a:solidFill>
              </a:rPr>
              <a:t>gRPC</a:t>
            </a:r>
            <a:r>
              <a:rPr kumimoji="1" lang="en-US" altLang="ko-Kore-KR" dirty="0">
                <a:solidFill>
                  <a:srgbClr val="404040"/>
                </a:solidFill>
              </a:rPr>
              <a:t> developer</a:t>
            </a:r>
          </a:p>
          <a:p>
            <a:endParaRPr kumimoji="1" lang="en-US" altLang="ko-Kore-KR" dirty="0">
              <a:solidFill>
                <a:srgbClr val="404040"/>
              </a:solidFill>
            </a:endParaRPr>
          </a:p>
          <a:p>
            <a:r>
              <a:rPr kumimoji="1" lang="en-US" altLang="ko-Kore-KR" dirty="0" err="1">
                <a:solidFill>
                  <a:srgbClr val="404040"/>
                </a:solidFill>
              </a:rPr>
              <a:t>YunSeong</a:t>
            </a:r>
            <a:r>
              <a:rPr kumimoji="1" lang="en-US" altLang="ko-Kore-KR" dirty="0">
                <a:solidFill>
                  <a:srgbClr val="404040"/>
                </a:solidFill>
              </a:rPr>
              <a:t> Moon – Function developer</a:t>
            </a:r>
            <a:endParaRPr kumimoji="1" lang="ko-Kore-KR" altLang="en-US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3092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3976D1-3430-450C-A978-87A9A6E8E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D6AAC78-7D86-415A-ADC1-2B4748079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9680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0480C9D-404A-4647-B3FE-B3959DFB0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solidFill>
            <a:srgbClr val="FFFFFF"/>
          </a:solidFill>
        </p:spPr>
        <p:txBody>
          <a:bodyPr>
            <a:normAutofit/>
          </a:bodyPr>
          <a:lstStyle/>
          <a:p>
            <a:r>
              <a:rPr kumimoji="1" lang="en-US" altLang="ko-Kore-KR" dirty="0"/>
              <a:t>Milestones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DBA49C-D43A-4B4E-8E00-22D09ECDB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937315"/>
            <a:ext cx="8779512" cy="3953707"/>
          </a:xfrm>
        </p:spPr>
        <p:txBody>
          <a:bodyPr>
            <a:normAutofit/>
          </a:bodyPr>
          <a:lstStyle/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Parsing the input - (Moon)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Connect the master with worker - (Choi)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Read file as block – (Moon)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Sort block – (Moon)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Obtain median key – (Kim)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Obtain worker’s order - (Kim)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Filter data for shuffling – (Kim)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Merge Sort &amp; save output as file – (Moon)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Combine all together, make program works, </a:t>
            </a:r>
          </a:p>
          <a:p>
            <a:pPr marL="228600" lvl="1" indent="0">
              <a:buNone/>
            </a:pPr>
            <a:r>
              <a:rPr kumimoji="1" lang="en-US" altLang="ko-Kore-KR" dirty="0">
                <a:solidFill>
                  <a:srgbClr val="404040"/>
                </a:solidFill>
              </a:rPr>
              <a:t>debug – (Kim, Choi)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0DB50F17-939E-AA48-A466-8DCD1FEE2DF7}"/>
              </a:ext>
            </a:extLst>
          </p:cNvPr>
          <p:cNvSpPr txBox="1">
            <a:spLocks/>
          </p:cNvSpPr>
          <p:nvPr/>
        </p:nvSpPr>
        <p:spPr>
          <a:xfrm>
            <a:off x="1706244" y="1890452"/>
            <a:ext cx="4389756" cy="39537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Create a project blueprint – (Kim)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Initialize project, versioning – (Kim)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Split file into several files – (Moon)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Create input files using </a:t>
            </a:r>
            <a:r>
              <a:rPr kumimoji="1" lang="en-US" altLang="ko-Kore-KR" dirty="0" err="1">
                <a:solidFill>
                  <a:srgbClr val="404040"/>
                </a:solidFill>
              </a:rPr>
              <a:t>gensort</a:t>
            </a:r>
            <a:r>
              <a:rPr kumimoji="1" lang="en-US" altLang="ko-Kore-KR" dirty="0">
                <a:solidFill>
                  <a:srgbClr val="404040"/>
                </a:solidFill>
              </a:rPr>
              <a:t> – (Moon)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Create test cases – (Moon)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Setting a logger – (Kim)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Making </a:t>
            </a:r>
            <a:r>
              <a:rPr kumimoji="1" lang="en-US" altLang="ko-Kore-KR" dirty="0" err="1">
                <a:solidFill>
                  <a:srgbClr val="404040"/>
                </a:solidFill>
              </a:rPr>
              <a:t>protobuf</a:t>
            </a:r>
            <a:r>
              <a:rPr kumimoji="1" lang="en-US" altLang="ko-Kore-KR" dirty="0">
                <a:solidFill>
                  <a:srgbClr val="404040"/>
                </a:solidFill>
              </a:rPr>
              <a:t> file – (Kim, Choi)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Implement file utility function – (Moon)</a:t>
            </a:r>
          </a:p>
          <a:p>
            <a:pPr lvl="1"/>
            <a:r>
              <a:rPr kumimoji="1" lang="en-US" altLang="ko-Kore-KR" dirty="0">
                <a:solidFill>
                  <a:srgbClr val="404040"/>
                </a:solidFill>
              </a:rPr>
              <a:t>Implement type, type converter between string and block entry - (Moon)</a:t>
            </a:r>
          </a:p>
          <a:p>
            <a:pPr lvl="1"/>
            <a:endParaRPr kumimoji="1" lang="en-US" altLang="ko-Kore-KR" dirty="0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930506"/>
      </p:ext>
    </p:extLst>
  </p:cSld>
  <p:clrMapOvr>
    <a:masterClrMapping/>
  </p:clrMapOvr>
</p:sld>
</file>

<file path=ppt/theme/theme1.xml><?xml version="1.0" encoding="utf-8"?>
<a:theme xmlns:a="http://schemas.openxmlformats.org/drawingml/2006/main" name="소포">
  <a:themeElements>
    <a:clrScheme name="소포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소포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소포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{C0ACA197-982E-AA40-8BC4-6EFA0A767611}tf10001120</Template>
  <TotalTime>2621</TotalTime>
  <Words>380</Words>
  <Application>Microsoft Macintosh PowerPoint</Application>
  <PresentationFormat>와이드스크린</PresentationFormat>
  <Paragraphs>70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Arial</vt:lpstr>
      <vt:lpstr>Gill Sans MT</vt:lpstr>
      <vt:lpstr>소포</vt:lpstr>
      <vt:lpstr>Distributed sorting</vt:lpstr>
      <vt:lpstr>Overall Design</vt:lpstr>
      <vt:lpstr>Design – changed</vt:lpstr>
      <vt:lpstr>Design – specific</vt:lpstr>
      <vt:lpstr>Design – specific</vt:lpstr>
      <vt:lpstr>Design – code</vt:lpstr>
      <vt:lpstr>Design – code</vt:lpstr>
      <vt:lpstr>Role</vt:lpstr>
      <vt:lpstr>Milestones</vt:lpstr>
      <vt:lpstr>experiments</vt:lpstr>
      <vt:lpstr>Discussion</vt:lpstr>
      <vt:lpstr>New experiment</vt:lpstr>
      <vt:lpstr>What we learn</vt:lpstr>
      <vt:lpstr>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Distributed sorting</dc:title>
  <dc:creator>김동하(컴퓨터공학과)</dc:creator>
  <cp:lastModifiedBy>김동하(컴퓨터공학과)</cp:lastModifiedBy>
  <cp:revision>8</cp:revision>
  <dcterms:created xsi:type="dcterms:W3CDTF">2022-11-15T15:00:57Z</dcterms:created>
  <dcterms:modified xsi:type="dcterms:W3CDTF">2022-12-15T07:18:08Z</dcterms:modified>
</cp:coreProperties>
</file>

<file path=docProps/thumbnail.jpeg>
</file>